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2" r:id="rId5"/>
    <p:sldId id="266" r:id="rId6"/>
    <p:sldId id="263" r:id="rId7"/>
    <p:sldId id="264" r:id="rId8"/>
    <p:sldId id="269" r:id="rId9"/>
    <p:sldId id="267" r:id="rId10"/>
    <p:sldId id="268" r:id="rId11"/>
    <p:sldId id="259" r:id="rId12"/>
    <p:sldId id="260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82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86058"/>
            <a:ext cx="9144000" cy="1571636"/>
          </a:xfrm>
          <a:blipFill>
            <a:blip r:embed="rId2" cstate="print"/>
            <a:tile tx="0" ty="0" sx="100000" sy="100000" flip="none" algn="tl"/>
          </a:blipFill>
          <a:ln w="571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ГОРОД, В КОТОРОМ МЫ ЖИВЁМ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653136"/>
            <a:ext cx="2428892" cy="85247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1 класс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Pictures\Pictures\ЛЕНИНГРАДСКАЯ ----\DSC052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Улица в рисунке</a:t>
            </a:r>
            <a:endParaRPr lang="ru-RU" b="1" dirty="0"/>
          </a:p>
        </p:txBody>
      </p:sp>
      <p:pic>
        <p:nvPicPr>
          <p:cNvPr id="5" name="Рисунок 1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-463" t="20488" r="50116"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 contrast="40000"/>
          </a:blip>
          <a:srcRect l="53472" t="20716" r="65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Задание:                  изобрази улицу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главная\ДИДАКТ.МАТЕРИАЛ+++\рисунки\SDC13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5579"/>
            <a:ext cx="914399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0"/>
            <a:ext cx="3714744" cy="128586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Рисуем улицу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00438"/>
            <a:ext cx="1071570" cy="1838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7" name="Рисунок 6" descr="j026269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8137" y="2786058"/>
            <a:ext cx="995367" cy="125659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child6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500306"/>
            <a:ext cx="85725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ictures\Pictures\ЛЕНИНГРАДСКАЯ ----\SDC174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86388"/>
            <a:ext cx="91440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Давай вместе с Мастером Постройки пройдём по станице, где ты живёшь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ictures\Pictures\ЛЕНИНГРАДСКАЯ ----\DSC014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 t="6250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643578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Какую форму имеют дома, их окна и двери? </a:t>
            </a:r>
          </a:p>
          <a:p>
            <a:r>
              <a:rPr lang="ru-RU" sz="3200" b="1" dirty="0" smtClean="0"/>
              <a:t>Каково дизайнерское решение двора?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ictures\Pictures\ЛЕНИНГРАДСКАЯ ----\DSC014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643578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Ты теперь умеешь рассматривать дома, сравнивать их между собой, удивляться их особенностям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Pictures\Pictures\ЛЕНИНГРАДСКАЯ ----\SDC176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691157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Ты можешь по внешнему виду догадаться, что внутри дома, для чего и как он устроен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Pictures\Pictures\ЛЕНИНГРАДСКАЯ ----\SDC174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3" y="5929330"/>
            <a:ext cx="8143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Постоянно ведётся строительство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Pictures\Pictures\ЛЕНИНГРАДСКАЯ ----\SDC174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00562" y="214290"/>
            <a:ext cx="4429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Есть здания, имеющие историческую ценность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Pictures\Pictures\ЛЕНИНГРАДСКАЯ ----\SDC174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552656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Ты можешь по-новому, с интересом посмотреть на место, где ты живёшь, и увидеть его красоту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Pictures\Pictures\ЛЕНИНГРАДСКАЯ ----\DSC05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103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ГОРОД, В КОТОРОМ МЫ ЖИВЁМ</vt:lpstr>
      <vt:lpstr> Давай вместе с Мастером Постройки пройдём по станице, где ты живёшь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Улица в рисунке</vt:lpstr>
      <vt:lpstr>Презентация PowerPoint</vt:lpstr>
      <vt:lpstr>Рисуем улицу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ГОРОД, В КОТОРОМ МЫ ЖИВЁМ</dc:title>
  <dc:creator>1</dc:creator>
  <cp:lastModifiedBy>алсу лутфуллина</cp:lastModifiedBy>
  <cp:revision>21</cp:revision>
  <dcterms:created xsi:type="dcterms:W3CDTF">2013-03-23T17:11:31Z</dcterms:created>
  <dcterms:modified xsi:type="dcterms:W3CDTF">2020-04-13T03:08:51Z</dcterms:modified>
</cp:coreProperties>
</file>